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4" r:id="rId1"/>
  </p:sldMasterIdLst>
  <p:sldIdLst>
    <p:sldId id="256" r:id="rId2"/>
    <p:sldId id="259" r:id="rId3"/>
    <p:sldId id="258" r:id="rId4"/>
    <p:sldId id="260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3" d="100"/>
          <a:sy n="73" d="100"/>
        </p:scale>
        <p:origin x="4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5923F103-BC34-4FE4-A40E-EDDEECFDA5D0}" type="datetimeFigureOut">
              <a:rPr lang="en-US" smtClean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3186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smtClean="0"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8483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smtClean="0"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9275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smtClean="0"/>
              <a:t>12/12/2022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108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smtClean="0"/>
              <a:t>12/12/2022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9039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smtClean="0"/>
              <a:t>12/12/2022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5511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smtClean="0"/>
              <a:t>12/12/2022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0683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smtClean="0"/>
              <a:t>12/12/2022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4797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smtClean="0"/>
              <a:t>12/12/2022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6015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51C3-0FF4-47C4-B829-773ADF60F88C}" type="datetimeFigureOut">
              <a:rPr lang="en-US" smtClean="0"/>
              <a:t>12/12/2022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647011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51C3-0FF4-47C4-B829-773ADF60F88C}" type="datetimeFigureOut">
              <a:rPr lang="en-US" smtClean="0"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917424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51C3-0FF4-47C4-B829-773ADF60F88C}" type="datetimeFigureOut">
              <a:rPr lang="en-US" smtClean="0"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2840178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smtClean="0"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47374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51C3-0FF4-47C4-B829-773ADF60F88C}" type="datetimeFigureOut">
              <a:rPr lang="en-US" smtClean="0"/>
              <a:t>12/12/2022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9813038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51C3-0FF4-47C4-B829-773ADF60F88C}" type="datetimeFigureOut">
              <a:rPr lang="en-US" smtClean="0"/>
              <a:t>12/12/2022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1977030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6D93-FCAC-47E0-A2EE-787E62CA814C}" type="datetimeFigureOut">
              <a:rPr lang="en-US" smtClean="0"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94807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879A6-0FD0-4734-A311-86BFCA472E6E}" type="datetimeFigureOut">
              <a:rPr lang="en-US" smtClean="0"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6965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smtClean="0"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247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  <p:sldLayoutId id="2147483760" r:id="rId16"/>
    <p:sldLayoutId id="2147483761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74700" y="723900"/>
            <a:ext cx="1076960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Breakfast club MENU</a:t>
            </a:r>
          </a:p>
          <a:p>
            <a:pPr algn="ctr"/>
            <a:endParaRPr lang="en-GB" sz="2400" b="1" dirty="0">
              <a:solidFill>
                <a:schemeClr val="bg1"/>
              </a:solidFill>
            </a:endParaRP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WEEK 1</a:t>
            </a:r>
          </a:p>
          <a:p>
            <a:pPr algn="ctr"/>
            <a:endParaRPr lang="en-GB" sz="2400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Monday – Croissants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Tuesday – Porridge and Hot Chocolate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Wednesday – Crumpets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Thursday – Scrambled egg and yoghurt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Friday – Bacon sandwich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Available daily: Toast, cereal, raisins and fresh fruit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3755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74700" y="723900"/>
            <a:ext cx="1076960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Breakfast club MENU</a:t>
            </a:r>
          </a:p>
          <a:p>
            <a:pPr algn="ctr"/>
            <a:endParaRPr lang="en-GB" sz="2400" b="1" dirty="0">
              <a:solidFill>
                <a:schemeClr val="bg1"/>
              </a:solidFill>
            </a:endParaRP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WEEK 2</a:t>
            </a:r>
          </a:p>
          <a:p>
            <a:pPr algn="ctr"/>
            <a:endParaRPr lang="en-GB" sz="2400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Monday – Beans on Toast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Tuesday – Scrambled egg and yoghurt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Wednesday – Croissants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Thursday – Porridge and hot chocolate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Friday – Sausage sandwich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Available daily: Toast, cereal, raisins and fresh fruit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4928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74700" y="723900"/>
            <a:ext cx="1076960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Breakfast club MENU</a:t>
            </a:r>
          </a:p>
          <a:p>
            <a:pPr algn="ctr"/>
            <a:endParaRPr lang="en-GB" sz="2400" b="1" dirty="0">
              <a:solidFill>
                <a:schemeClr val="bg1"/>
              </a:solidFill>
            </a:endParaRP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WEEK 3</a:t>
            </a:r>
          </a:p>
          <a:p>
            <a:pPr algn="ctr"/>
            <a:endParaRPr lang="en-GB" sz="2400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Monday – Waffles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Tuesday – Porridge and Hot Chocolate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Wednesday – Fruit toast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Thursday – Scrambled egg and yoghurt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Friday – Bacon sandwich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Available daily: Toast, cereal, raisins and fresh fruit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7786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74700" y="723900"/>
            <a:ext cx="1076960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Breakfast club MENU</a:t>
            </a:r>
          </a:p>
          <a:p>
            <a:pPr algn="ctr"/>
            <a:endParaRPr lang="en-GB" sz="2400" b="1" dirty="0">
              <a:solidFill>
                <a:schemeClr val="bg1"/>
              </a:solidFill>
            </a:endParaRP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WEEK 4</a:t>
            </a:r>
          </a:p>
          <a:p>
            <a:pPr algn="ctr"/>
            <a:endParaRPr lang="en-GB" sz="2400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Monday – Cheese on toast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Tuesday – Scrambled egg and yoghurt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Wednesday – Scotch Pancakes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Thursday – Porridge and </a:t>
            </a:r>
            <a:r>
              <a:rPr lang="en-GB" b="1">
                <a:solidFill>
                  <a:schemeClr val="bg1"/>
                </a:solidFill>
              </a:rPr>
              <a:t>Hot Chocolate</a:t>
            </a:r>
            <a:endParaRPr lang="en-GB" b="1" dirty="0">
              <a:solidFill>
                <a:schemeClr val="bg1"/>
              </a:solidFill>
            </a:endParaRP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Friday – Sausage sandwich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Available daily: Toast, cereal, raisins and fresh fruit</a:t>
            </a: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endParaRPr lang="en-GB" b="1" dirty="0">
              <a:solidFill>
                <a:schemeClr val="bg1"/>
              </a:solidFill>
            </a:endParaRPr>
          </a:p>
          <a:p>
            <a:pPr algn="ctr"/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348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67</TotalTime>
  <Words>158</Words>
  <Application>Microsoft Office PowerPoint</Application>
  <PresentationFormat>Widescreen</PresentationFormat>
  <Paragraphs>68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Century Gothic</vt:lpstr>
      <vt:lpstr>Wingdings 3</vt:lpstr>
      <vt:lpstr>Ion Boardroom</vt:lpstr>
      <vt:lpstr>PowerPoint Presentation</vt:lpstr>
      <vt:lpstr>PowerPoint Presentation</vt:lpstr>
      <vt:lpstr>PowerPoint Presentation</vt:lpstr>
      <vt:lpstr>PowerPoint Presentation</vt:lpstr>
    </vt:vector>
  </TitlesOfParts>
  <Company>TEACH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Georgina Wills</dc:creator>
  <cp:lastModifiedBy>Kellie Groves</cp:lastModifiedBy>
  <cp:revision>17</cp:revision>
  <dcterms:created xsi:type="dcterms:W3CDTF">2020-07-16T11:31:21Z</dcterms:created>
  <dcterms:modified xsi:type="dcterms:W3CDTF">2022-12-12T12:15:53Z</dcterms:modified>
</cp:coreProperties>
</file>